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9.wmf" ContentType="image/x-wmf"/>
  <Override PartName="/ppt/media/image105.png" ContentType="image/png"/>
  <Override PartName="/ppt/media/image103.wmf" ContentType="image/x-wmf"/>
  <Override PartName="/ppt/media/image99.wmf" ContentType="image/x-wmf"/>
  <Override PartName="/ppt/media/image98.png" ContentType="image/png"/>
  <Override PartName="/ppt/media/image97.png" ContentType="image/png"/>
  <Override PartName="/ppt/media/image96.png" ContentType="image/png"/>
  <Override PartName="/ppt/media/image112.png" ContentType="image/png"/>
  <Override PartName="/ppt/media/image107.jpeg" ContentType="image/jpe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0.png" ContentType="image/png"/>
  <Override PartName="/ppt/media/image104.png" ContentType="image/png"/>
  <Override PartName="/ppt/media/image86.png" ContentType="image/png"/>
  <Override PartName="/ppt/media/image102.png" ContentType="image/png"/>
  <Override PartName="/ppt/media/image84.png" ContentType="image/png"/>
  <Override PartName="/ppt/media/image81.png" ContentType="image/png"/>
  <Override PartName="/ppt/media/image80.png" ContentType="image/png"/>
  <Override PartName="/ppt/media/image79.wmf" ContentType="image/x-wmf"/>
  <Override PartName="/ppt/media/image87.wmf" ContentType="image/x-wmf"/>
  <Override PartName="/ppt/media/image6.wmf" ContentType="image/x-wmf"/>
  <Override PartName="/ppt/media/image13.jpeg" ContentType="image/jpeg"/>
  <Override PartName="/ppt/media/image113.png" ContentType="image/png"/>
  <Override PartName="/ppt/media/image70.wmf" ContentType="image/x-wmf"/>
  <Override PartName="/ppt/media/image100.png" ContentType="image/png"/>
  <Override PartName="/ppt/media/image82.png" ContentType="image/png"/>
  <Override PartName="/ppt/media/image1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64.png" ContentType="image/png"/>
  <Override PartName="/ppt/media/image35.png" ContentType="image/png"/>
  <Override PartName="/ppt/media/image10.png" ContentType="image/png"/>
  <Override PartName="/ppt/media/image101.jpeg" ContentType="image/jpeg"/>
  <Override PartName="/ppt/media/image34.png" ContentType="image/png"/>
  <Override PartName="/ppt/media/image59.png" ContentType="image/png"/>
  <Override PartName="/ppt/media/image33.png" ContentType="image/png"/>
  <Override PartName="/ppt/media/image28.wmf" ContentType="image/x-wmf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95.wmf" ContentType="image/x-wmf"/>
  <Override PartName="/ppt/media/image29.png" ContentType="image/png"/>
  <Override PartName="/ppt/media/image27.png" ContentType="image/png"/>
  <Override PartName="/ppt/media/image26.png" ContentType="image/png"/>
  <Override PartName="/ppt/media/image91.wmf" ContentType="image/x-wmf"/>
  <Override PartName="/ppt/media/image25.png" ContentType="image/png"/>
  <Override PartName="/ppt/media/image24.png" ContentType="image/png"/>
  <Override PartName="/ppt/media/image19.wmf" ContentType="image/x-wmf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20.png" ContentType="image/png"/>
  <Override PartName="/ppt/media/image45.png" ContentType="image/png"/>
  <Override PartName="/ppt/media/image3.wmf" ContentType="image/x-wmf"/>
  <Override PartName="/ppt/media/image18.png" ContentType="image/png"/>
  <Override PartName="/ppt/media/image83.wmf" ContentType="image/x-wmf"/>
  <Override PartName="/ppt/media/image17.png" ContentType="image/png"/>
  <Override PartName="/ppt/media/image57.png" ContentType="image/png"/>
  <Override PartName="/ppt/media/image5.jpeg" ContentType="image/jpeg"/>
  <Override PartName="/ppt/media/image15.png" ContentType="image/png"/>
  <Override PartName="/ppt/media/image16.png" ContentType="image/png"/>
  <Override PartName="/ppt/media/image12.png" ContentType="image/png"/>
  <Override PartName="/ppt/media/image36.png" ContentType="image/png"/>
  <Override PartName="/ppt/media/image11.wmf" ContentType="image/x-wmf"/>
  <Override PartName="/ppt/media/image41.png" ContentType="image/png"/>
  <Override PartName="/ppt/media/image66.png" ContentType="image/png"/>
  <Override PartName="/ppt/media/image44.png" ContentType="image/png"/>
  <Override PartName="/ppt/media/image69.png" ContentType="image/png"/>
  <Override PartName="/ppt/media/image37.wmf" ContentType="image/x-wmf"/>
  <Override PartName="/ppt/media/image42.png" ContentType="image/png"/>
  <Override PartName="/ppt/media/image67.png" ContentType="image/png"/>
  <Override PartName="/ppt/media/image38.png" ContentType="image/png"/>
  <Override PartName="/ppt/media/image14.wmf" ContentType="image/x-wmf"/>
  <Override PartName="/ppt/media/image39.png" ContentType="image/png"/>
  <Override PartName="/ppt/media/image40.png" ContentType="image/png"/>
  <Override PartName="/ppt/media/image43.png" ContentType="image/png"/>
  <Override PartName="/ppt/media/image68.png" ContentType="image/png"/>
  <Override PartName="/ppt/media/image46.wmf" ContentType="image/x-wmf"/>
  <Override PartName="/ppt/media/image51.png" ContentType="image/png"/>
  <Override PartName="/ppt/media/image76.png" ContentType="image/png"/>
  <Override PartName="/ppt/media/image50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5.wmf" ContentType="image/x-wmf"/>
  <Override PartName="/ppt/media/image85.png" ContentType="image/png"/>
  <Override PartName="/ppt/media/image4.png" ContentType="image/png"/>
  <Override PartName="/ppt/media/image60.wmf" ContentType="image/x-wmf"/>
  <Override PartName="/ppt/media/image61.png" ContentType="image/png"/>
  <Override PartName="/ppt/media/image108.png" ContentType="image/png"/>
  <Override PartName="/ppt/media/image9.png" ContentType="image/png"/>
  <Override PartName="/ppt/media/image65.wmf" ContentType="image/x-wmf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wmf" ContentType="image/x-wmf"/>
  <Override PartName="/ppt/slideMasters/_rels/slideMaster1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3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4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05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5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50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51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52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2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7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8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9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8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45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2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89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90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91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5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7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2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3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44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5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91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92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2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3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7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8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39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0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ubTitle"/>
          </p:nvPr>
        </p:nvSpPr>
        <p:spPr>
          <a:xfrm>
            <a:off x="529200" y="2053440"/>
            <a:ext cx="8229240" cy="3632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528480" y="2961720"/>
            <a:ext cx="822924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745520" y="270000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52848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4745520" y="2961720"/>
            <a:ext cx="40158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331092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093360" y="270000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52848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4" name="PlaceHolder 6"/>
          <p:cNvSpPr>
            <a:spLocks noGrp="1"/>
          </p:cNvSpPr>
          <p:nvPr>
            <p:ph type="body"/>
          </p:nvPr>
        </p:nvSpPr>
        <p:spPr>
          <a:xfrm>
            <a:off x="331092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15" name="PlaceHolder 7"/>
          <p:cNvSpPr>
            <a:spLocks noGrp="1"/>
          </p:cNvSpPr>
          <p:nvPr>
            <p:ph type="body"/>
          </p:nvPr>
        </p:nvSpPr>
        <p:spPr>
          <a:xfrm>
            <a:off x="6093360" y="2961720"/>
            <a:ext cx="2649600" cy="238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wmf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w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wmf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wmf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wmf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wmf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wmf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wmf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wmf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wmf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01.jpeg"/><Relationship Id="rId3" Type="http://schemas.openxmlformats.org/officeDocument/2006/relationships/image" Target="../media/image102.png"/><Relationship Id="rId4" Type="http://schemas.openxmlformats.org/officeDocument/2006/relationships/image" Target="../media/image103.wmf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07.jpeg"/><Relationship Id="rId3" Type="http://schemas.openxmlformats.org/officeDocument/2006/relationships/image" Target="../media/image108.png"/><Relationship Id="rId4" Type="http://schemas.openxmlformats.org/officeDocument/2006/relationships/image" Target="../media/image109.wmf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wmf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wm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wmf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wm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wmf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w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wmf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1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2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3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Bild 2" descr=""/>
          <p:cNvPicPr/>
          <p:nvPr/>
        </p:nvPicPr>
        <p:blipFill>
          <a:blip r:embed="rId6"/>
          <a:stretch/>
        </p:blipFill>
        <p:spPr>
          <a:xfrm>
            <a:off x="0" y="19080"/>
            <a:ext cx="9143640" cy="5124240"/>
          </a:xfrm>
          <a:prstGeom prst="rect">
            <a:avLst/>
          </a:prstGeom>
          <a:ln>
            <a:noFill/>
          </a:ln>
        </p:spPr>
      </p:pic>
      <p:pic>
        <p:nvPicPr>
          <p:cNvPr id="8" name="Picture 16" descr=""/>
          <p:cNvPicPr/>
          <p:nvPr/>
        </p:nvPicPr>
        <p:blipFill>
          <a:blip r:embed="rId7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pic>
        <p:nvPicPr>
          <p:cNvPr id="9" name="Bild 18" descr=""/>
          <p:cNvPicPr/>
          <p:nvPr/>
        </p:nvPicPr>
        <p:blipFill>
          <a:blip r:embed="rId8"/>
          <a:stretch/>
        </p:blipFill>
        <p:spPr>
          <a:xfrm>
            <a:off x="0" y="753480"/>
            <a:ext cx="9152280" cy="2167200"/>
          </a:xfrm>
          <a:prstGeom prst="rect">
            <a:avLst/>
          </a:prstGeom>
          <a:ln>
            <a:noFill/>
          </a:ln>
        </p:spPr>
      </p:pic>
      <p:pic>
        <p:nvPicPr>
          <p:cNvPr id="10" name="Bild 20" descr=""/>
          <p:cNvPicPr/>
          <p:nvPr/>
        </p:nvPicPr>
        <p:blipFill>
          <a:blip r:embed="rId9"/>
          <a:stretch/>
        </p:blipFill>
        <p:spPr>
          <a:xfrm>
            <a:off x="6576480" y="950040"/>
            <a:ext cx="2305800" cy="2528640"/>
          </a:xfrm>
          <a:prstGeom prst="rect">
            <a:avLst/>
          </a:prstGeom>
          <a:ln>
            <a:noFill/>
          </a:ln>
        </p:spPr>
      </p:pic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457200" y="1332000"/>
            <a:ext cx="6335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Titel (einzeilig)</a:t>
            </a:r>
            <a:endParaRPr b="0" lang="en-US" sz="2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1374840" y="27648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body"/>
          </p:nvPr>
        </p:nvSpPr>
        <p:spPr>
          <a:xfrm>
            <a:off x="457200" y="1836000"/>
            <a:ext cx="6033240" cy="522000"/>
          </a:xfrm>
          <a:prstGeom prst="rect">
            <a:avLst/>
          </a:prstGeom>
        </p:spPr>
        <p:txBody>
          <a:bodyPr anchor="ctr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body"/>
          </p:nvPr>
        </p:nvSpPr>
        <p:spPr>
          <a:xfrm>
            <a:off x="457200" y="3975120"/>
            <a:ext cx="4209840" cy="8046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Datum</a:t>
            </a:r>
            <a:br/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Ort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5" name="PlaceHolder 8"/>
          <p:cNvSpPr>
            <a:spLocks noGrp="1"/>
          </p:cNvSpPr>
          <p:nvPr>
            <p:ph type="body"/>
          </p:nvPr>
        </p:nvSpPr>
        <p:spPr>
          <a:xfrm>
            <a:off x="6031080" y="3382920"/>
            <a:ext cx="2851560" cy="5299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Trainer 1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6" name="PlaceHolder 9"/>
          <p:cNvSpPr>
            <a:spLocks noGrp="1"/>
          </p:cNvSpPr>
          <p:nvPr>
            <p:ph type="body"/>
          </p:nvPr>
        </p:nvSpPr>
        <p:spPr>
          <a:xfrm>
            <a:off x="6030000" y="4248000"/>
            <a:ext cx="2852640" cy="5490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Trainer 2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7" name="PlaceHolder 10"/>
          <p:cNvSpPr>
            <a:spLocks noGrp="1"/>
          </p:cNvSpPr>
          <p:nvPr>
            <p:ph type="body"/>
          </p:nvPr>
        </p:nvSpPr>
        <p:spPr>
          <a:xfrm>
            <a:off x="6031080" y="3833640"/>
            <a:ext cx="2851560" cy="4204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E-Mail Trainer 1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18" name="PlaceHolder 11"/>
          <p:cNvSpPr>
            <a:spLocks noGrp="1"/>
          </p:cNvSpPr>
          <p:nvPr>
            <p:ph type="body"/>
          </p:nvPr>
        </p:nvSpPr>
        <p:spPr>
          <a:xfrm>
            <a:off x="6031080" y="4705200"/>
            <a:ext cx="2851560" cy="3297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E-Mail Trainer 2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466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467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468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9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66668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Übung mit Sub ohne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457200" y="1692000"/>
            <a:ext cx="8207640" cy="3041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74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7599ED56-503B-4D7C-A08B-ADD212ED6CAA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75" name="Bildplatzhalter 6" descr=""/>
          <p:cNvPicPr/>
          <p:nvPr/>
        </p:nvPicPr>
        <p:blipFill>
          <a:blip r:embed="rId6"/>
          <a:srcRect l="0" t="4489" r="0" b="4489"/>
          <a:stretch/>
        </p:blipFill>
        <p:spPr>
          <a:xfrm>
            <a:off x="7560000" y="640080"/>
            <a:ext cx="546480" cy="498240"/>
          </a:xfrm>
          <a:prstGeom prst="rect">
            <a:avLst/>
          </a:prstGeom>
          <a:ln>
            <a:noFill/>
          </a:ln>
        </p:spPr>
      </p:pic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8047440" y="640800"/>
            <a:ext cx="751680" cy="37404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bababa"/>
                </a:solidFill>
                <a:latin typeface="Calibri"/>
              </a:rPr>
              <a:t>10 min</a:t>
            </a:r>
            <a:endParaRPr b="0" lang="en-US" sz="16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77" name="PlaceHolder 8"/>
          <p:cNvSpPr>
            <a:spLocks noGrp="1"/>
          </p:cNvSpPr>
          <p:nvPr>
            <p:ph type="body"/>
          </p:nvPr>
        </p:nvSpPr>
        <p:spPr>
          <a:xfrm>
            <a:off x="457200" y="1252800"/>
            <a:ext cx="6033240" cy="356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 der Übung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515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516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517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8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519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Text ohne Sub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2" name="PlaceHolder 5"/>
          <p:cNvSpPr>
            <a:spLocks noGrp="1"/>
          </p:cNvSpPr>
          <p:nvPr>
            <p:ph type="body"/>
          </p:nvPr>
        </p:nvSpPr>
        <p:spPr>
          <a:xfrm>
            <a:off x="457200" y="1483200"/>
            <a:ext cx="4823640" cy="3239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Und wenn Du kein Bild brauchst, dann einfach den Textrahmen nach rechts vergrößern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23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BAC04018-A1F9-4BEB-8C8B-C895332ED960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561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562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563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Text ohne Sub ohne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68" name="PlaceHolder 5"/>
          <p:cNvSpPr>
            <a:spLocks noGrp="1"/>
          </p:cNvSpPr>
          <p:nvPr>
            <p:ph type="body"/>
          </p:nvPr>
        </p:nvSpPr>
        <p:spPr>
          <a:xfrm>
            <a:off x="457200" y="1483200"/>
            <a:ext cx="8207640" cy="3239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569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7CB95A3F-E4FB-41CD-81E3-4C97312005A0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607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608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609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0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611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Text mit Sub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14" name="PlaceHolder 5"/>
          <p:cNvSpPr>
            <a:spLocks noGrp="1"/>
          </p:cNvSpPr>
          <p:nvPr>
            <p:ph type="body"/>
          </p:nvPr>
        </p:nvSpPr>
        <p:spPr>
          <a:xfrm>
            <a:off x="457200" y="1692000"/>
            <a:ext cx="4823640" cy="3041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15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F18406A4-C9FC-4E33-B627-2C236B311F94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6" name="PlaceHolder 7"/>
          <p:cNvSpPr>
            <a:spLocks noGrp="1"/>
          </p:cNvSpPr>
          <p:nvPr>
            <p:ph type="body"/>
          </p:nvPr>
        </p:nvSpPr>
        <p:spPr>
          <a:xfrm>
            <a:off x="457200" y="1251000"/>
            <a:ext cx="8207640" cy="356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654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655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656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658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Text mit Sub ohne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body"/>
          </p:nvPr>
        </p:nvSpPr>
        <p:spPr>
          <a:xfrm>
            <a:off x="457200" y="1692000"/>
            <a:ext cx="8207640" cy="3041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62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E017EB63-5CD4-41D3-A763-D5334DAC6F58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3" name="PlaceHolder 7"/>
          <p:cNvSpPr>
            <a:spLocks noGrp="1"/>
          </p:cNvSpPr>
          <p:nvPr>
            <p:ph type="body"/>
          </p:nvPr>
        </p:nvSpPr>
        <p:spPr>
          <a:xfrm>
            <a:off x="457200" y="1251000"/>
            <a:ext cx="8207640" cy="356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701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702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703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4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705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Titelmasterformat durch Klicken bearbeiten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9F43962B-B453-48A1-9F84-4736DFCC1810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747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748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749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0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751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Titelmasterformat durch Klicken bearbeiten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53" name="PlaceHolder 4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754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7DEAD728-18E0-4F3C-9305-B231B380D854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55" name="PlaceHolder 6"/>
          <p:cNvSpPr>
            <a:spLocks noGrp="1"/>
          </p:cNvSpPr>
          <p:nvPr>
            <p:ph type="body"/>
          </p:nvPr>
        </p:nvSpPr>
        <p:spPr>
          <a:xfrm>
            <a:off x="457200" y="1252800"/>
            <a:ext cx="8206920" cy="38700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793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794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795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6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797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457200" y="2066400"/>
            <a:ext cx="3995640" cy="283788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Erste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 type="body"/>
          </p:nvPr>
        </p:nvSpPr>
        <p:spPr>
          <a:xfrm>
            <a:off x="4669200" y="2066400"/>
            <a:ext cx="3995640" cy="28378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Erste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  <a:ea typeface="Segoe U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 type="title"/>
          </p:nvPr>
        </p:nvSpPr>
        <p:spPr>
          <a:xfrm>
            <a:off x="457200" y="640080"/>
            <a:ext cx="8207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Titelmasterformat durch Klicken bearbeiten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01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F75B3A98-DBBC-40E4-AB0C-CBAB9CFDF173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2" name="PlaceHolder 7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03" name="PlaceHolder 8"/>
          <p:cNvSpPr>
            <a:spLocks noGrp="1"/>
          </p:cNvSpPr>
          <p:nvPr>
            <p:ph type="body"/>
          </p:nvPr>
        </p:nvSpPr>
        <p:spPr>
          <a:xfrm>
            <a:off x="457200" y="1424160"/>
            <a:ext cx="3995280" cy="4442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292929"/>
                </a:solidFill>
                <a:latin typeface="Calibri"/>
              </a:rPr>
              <a:t>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04" name="PlaceHolder 9"/>
          <p:cNvSpPr>
            <a:spLocks noGrp="1"/>
          </p:cNvSpPr>
          <p:nvPr>
            <p:ph type="body"/>
          </p:nvPr>
        </p:nvSpPr>
        <p:spPr>
          <a:xfrm>
            <a:off x="4669200" y="1425600"/>
            <a:ext cx="3995280" cy="4442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292929"/>
                </a:solidFill>
                <a:latin typeface="Calibri"/>
              </a:rPr>
              <a:t>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05" name="Line 10"/>
          <p:cNvSpPr/>
          <p:nvPr/>
        </p:nvSpPr>
        <p:spPr>
          <a:xfrm>
            <a:off x="457200" y="1926000"/>
            <a:ext cx="3996000" cy="0"/>
          </a:xfrm>
          <a:prstGeom prst="line">
            <a:avLst/>
          </a:prstGeom>
          <a:ln w="28440">
            <a:solidFill>
              <a:srgbClr val="e3e3e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1"/>
          <p:cNvSpPr/>
          <p:nvPr/>
        </p:nvSpPr>
        <p:spPr>
          <a:xfrm rot="10800000">
            <a:off x="2275560" y="1890360"/>
            <a:ext cx="359640" cy="158040"/>
          </a:xfrm>
          <a:prstGeom prst="triangle">
            <a:avLst>
              <a:gd name="adj" fmla="val 50000"/>
            </a:avLst>
          </a:prstGeom>
          <a:solidFill>
            <a:srgbClr val="d6d6d6"/>
          </a:solidFill>
          <a:ln w="22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12"/>
          <p:cNvSpPr/>
          <p:nvPr/>
        </p:nvSpPr>
        <p:spPr>
          <a:xfrm>
            <a:off x="4669200" y="1926000"/>
            <a:ext cx="3996000" cy="0"/>
          </a:xfrm>
          <a:prstGeom prst="line">
            <a:avLst/>
          </a:prstGeom>
          <a:ln w="28440">
            <a:solidFill>
              <a:srgbClr val="e3e3e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3"/>
          <p:cNvSpPr/>
          <p:nvPr/>
        </p:nvSpPr>
        <p:spPr>
          <a:xfrm rot="10800000">
            <a:off x="6487560" y="1890360"/>
            <a:ext cx="359640" cy="158040"/>
          </a:xfrm>
          <a:prstGeom prst="triangle">
            <a:avLst>
              <a:gd name="adj" fmla="val 50000"/>
            </a:avLst>
          </a:prstGeom>
          <a:solidFill>
            <a:srgbClr val="d6d6d6"/>
          </a:solidFill>
          <a:ln w="22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Bild 34" descr=""/>
          <p:cNvPicPr/>
          <p:nvPr/>
        </p:nvPicPr>
        <p:blipFill>
          <a:blip r:embed="rId2"/>
          <a:stretch/>
        </p:blipFill>
        <p:spPr>
          <a:xfrm>
            <a:off x="21960" y="0"/>
            <a:ext cx="9099360" cy="5126040"/>
          </a:xfrm>
          <a:prstGeom prst="rect">
            <a:avLst/>
          </a:prstGeom>
          <a:ln>
            <a:noFill/>
          </a:ln>
        </p:spPr>
      </p:pic>
      <p:pic>
        <p:nvPicPr>
          <p:cNvPr id="846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847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848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9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850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FBE07AFF-0145-4308-8377-81C15D0BB26E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853" name="Bild 11" descr=""/>
          <p:cNvPicPr/>
          <p:nvPr/>
        </p:nvPicPr>
        <p:blipFill>
          <a:blip r:embed="rId6"/>
          <a:stretch/>
        </p:blipFill>
        <p:spPr>
          <a:xfrm rot="5400000">
            <a:off x="559080" y="2990880"/>
            <a:ext cx="1631520" cy="1788840"/>
          </a:xfrm>
          <a:prstGeom prst="rect">
            <a:avLst/>
          </a:prstGeom>
          <a:ln>
            <a:noFill/>
          </a:ln>
        </p:spPr>
      </p:pic>
      <p:pic>
        <p:nvPicPr>
          <p:cNvPr id="854" name="Bild 4" descr=""/>
          <p:cNvPicPr/>
          <p:nvPr/>
        </p:nvPicPr>
        <p:blipFill>
          <a:blip r:embed="rId7"/>
          <a:stretch/>
        </p:blipFill>
        <p:spPr>
          <a:xfrm>
            <a:off x="6904440" y="627480"/>
            <a:ext cx="2072880" cy="1445760"/>
          </a:xfrm>
          <a:prstGeom prst="rect">
            <a:avLst/>
          </a:prstGeom>
          <a:ln>
            <a:noFill/>
          </a:ln>
        </p:spPr>
      </p:pic>
      <p:sp>
        <p:nvSpPr>
          <p:cNvPr id="855" name="PlaceHolder 5"/>
          <p:cNvSpPr>
            <a:spLocks noGrp="1"/>
          </p:cNvSpPr>
          <p:nvPr>
            <p:ph type="title"/>
          </p:nvPr>
        </p:nvSpPr>
        <p:spPr>
          <a:xfrm>
            <a:off x="529200" y="2053440"/>
            <a:ext cx="8229240" cy="78336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Titel (einzeilig)</a:t>
            </a:r>
            <a:endParaRPr b="0" lang="en-US" sz="3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856" name="PlaceHolder 6"/>
          <p:cNvSpPr>
            <a:spLocks noGrp="1"/>
          </p:cNvSpPr>
          <p:nvPr>
            <p:ph type="body"/>
          </p:nvPr>
        </p:nvSpPr>
        <p:spPr>
          <a:xfrm>
            <a:off x="528480" y="2700000"/>
            <a:ext cx="8229240" cy="501120"/>
          </a:xfrm>
          <a:prstGeom prst="rect">
            <a:avLst/>
          </a:prstGeom>
        </p:spPr>
        <p:txBody>
          <a:bodyPr anchor="ctr">
            <a:normAutofit/>
          </a:bodyPr>
          <a:p>
            <a:pPr marL="432000" indent="-324000" algn="ctr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880" r:id="rId18"/>
    <p:sldLayoutId id="2147483881" r:id="rId19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Bild 34" descr=""/>
          <p:cNvPicPr/>
          <p:nvPr/>
        </p:nvPicPr>
        <p:blipFill>
          <a:blip r:embed="rId2"/>
          <a:stretch/>
        </p:blipFill>
        <p:spPr>
          <a:xfrm>
            <a:off x="21960" y="0"/>
            <a:ext cx="9099360" cy="5126040"/>
          </a:xfrm>
          <a:prstGeom prst="rect">
            <a:avLst/>
          </a:prstGeom>
          <a:ln>
            <a:noFill/>
          </a:ln>
        </p:spPr>
      </p:pic>
      <p:pic>
        <p:nvPicPr>
          <p:cNvPr id="894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895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896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97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898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BF168D97-A7C5-47E2-B0A7-1742D4BD9458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901" name="Bild 11" descr=""/>
          <p:cNvPicPr/>
          <p:nvPr/>
        </p:nvPicPr>
        <p:blipFill>
          <a:blip r:embed="rId6"/>
          <a:stretch/>
        </p:blipFill>
        <p:spPr>
          <a:xfrm rot="5400000">
            <a:off x="559080" y="2990880"/>
            <a:ext cx="1631520" cy="1788840"/>
          </a:xfrm>
          <a:prstGeom prst="rect">
            <a:avLst/>
          </a:prstGeom>
          <a:ln>
            <a:noFill/>
          </a:ln>
        </p:spPr>
      </p:pic>
      <p:pic>
        <p:nvPicPr>
          <p:cNvPr id="902" name="Bild 4" descr=""/>
          <p:cNvPicPr/>
          <p:nvPr/>
        </p:nvPicPr>
        <p:blipFill>
          <a:blip r:embed="rId7"/>
          <a:stretch/>
        </p:blipFill>
        <p:spPr>
          <a:xfrm>
            <a:off x="6904440" y="627480"/>
            <a:ext cx="2072880" cy="1445760"/>
          </a:xfrm>
          <a:prstGeom prst="rect">
            <a:avLst/>
          </a:prstGeom>
          <a:ln>
            <a:noFill/>
          </a:ln>
        </p:spPr>
      </p:pic>
      <p:sp>
        <p:nvSpPr>
          <p:cNvPr id="903" name="PlaceHolder 5"/>
          <p:cNvSpPr>
            <a:spLocks noGrp="1"/>
          </p:cNvSpPr>
          <p:nvPr>
            <p:ph type="title"/>
          </p:nvPr>
        </p:nvSpPr>
        <p:spPr>
          <a:xfrm>
            <a:off x="529200" y="2268000"/>
            <a:ext cx="8229240" cy="783360"/>
          </a:xfrm>
          <a:prstGeom prst="rect">
            <a:avLst/>
          </a:prstGeom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Titel </a:t>
            </a:r>
            <a:br/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zweite Zeile Titel</a:t>
            </a:r>
            <a:endParaRPr b="0" lang="en-US" sz="3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04" name="PlaceHolder 6"/>
          <p:cNvSpPr>
            <a:spLocks noGrp="1"/>
          </p:cNvSpPr>
          <p:nvPr>
            <p:ph type="body"/>
          </p:nvPr>
        </p:nvSpPr>
        <p:spPr>
          <a:xfrm>
            <a:off x="528480" y="3168000"/>
            <a:ext cx="8229240" cy="501120"/>
          </a:xfrm>
          <a:prstGeom prst="rect">
            <a:avLst/>
          </a:prstGeom>
        </p:spPr>
        <p:txBody>
          <a:bodyPr anchor="ctr">
            <a:normAutofit/>
          </a:bodyPr>
          <a:p>
            <a:pPr marL="432000" indent="-324000" algn="ctr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56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57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58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60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1" name="CustomShape 3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2" name="Bild 2" descr=""/>
          <p:cNvPicPr/>
          <p:nvPr/>
        </p:nvPicPr>
        <p:blipFill>
          <a:blip r:embed="rId6"/>
          <a:stretch/>
        </p:blipFill>
        <p:spPr>
          <a:xfrm>
            <a:off x="0" y="19080"/>
            <a:ext cx="9143640" cy="5124240"/>
          </a:xfrm>
          <a:prstGeom prst="rect">
            <a:avLst/>
          </a:prstGeom>
          <a:ln>
            <a:noFill/>
          </a:ln>
        </p:spPr>
      </p:pic>
      <p:pic>
        <p:nvPicPr>
          <p:cNvPr id="63" name="Picture 16" descr=""/>
          <p:cNvPicPr/>
          <p:nvPr/>
        </p:nvPicPr>
        <p:blipFill>
          <a:blip r:embed="rId7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pic>
        <p:nvPicPr>
          <p:cNvPr id="64" name="Bild 18" descr=""/>
          <p:cNvPicPr/>
          <p:nvPr/>
        </p:nvPicPr>
        <p:blipFill>
          <a:blip r:embed="rId8"/>
          <a:stretch/>
        </p:blipFill>
        <p:spPr>
          <a:xfrm>
            <a:off x="0" y="753480"/>
            <a:ext cx="9152280" cy="2167200"/>
          </a:xfrm>
          <a:prstGeom prst="rect">
            <a:avLst/>
          </a:prstGeom>
          <a:ln>
            <a:noFill/>
          </a:ln>
        </p:spPr>
      </p:pic>
      <p:pic>
        <p:nvPicPr>
          <p:cNvPr id="65" name="Bild 20" descr=""/>
          <p:cNvPicPr/>
          <p:nvPr/>
        </p:nvPicPr>
        <p:blipFill>
          <a:blip r:embed="rId9"/>
          <a:stretch/>
        </p:blipFill>
        <p:spPr>
          <a:xfrm>
            <a:off x="6576480" y="950040"/>
            <a:ext cx="2305800" cy="2528640"/>
          </a:xfrm>
          <a:prstGeom prst="rect">
            <a:avLst/>
          </a:prstGeom>
          <a:ln>
            <a:noFill/>
          </a:ln>
        </p:spPr>
      </p:pic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457200" y="1548000"/>
            <a:ext cx="63356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Titel (einzeilig)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zweite Zeile Titel</a:t>
            </a:r>
            <a:endParaRPr b="0" lang="en-US" sz="2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1374840" y="27648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451080" y="2304000"/>
            <a:ext cx="6033240" cy="522000"/>
          </a:xfrm>
          <a:prstGeom prst="rect">
            <a:avLst/>
          </a:prstGeom>
        </p:spPr>
        <p:txBody>
          <a:bodyPr anchor="ctr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Subtitel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69" name="PlaceHolder 7"/>
          <p:cNvSpPr>
            <a:spLocks noGrp="1"/>
          </p:cNvSpPr>
          <p:nvPr>
            <p:ph type="body"/>
          </p:nvPr>
        </p:nvSpPr>
        <p:spPr>
          <a:xfrm>
            <a:off x="457200" y="3975120"/>
            <a:ext cx="4209840" cy="8046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Datum</a:t>
            </a:r>
            <a:br/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Ort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0" name="PlaceHolder 8"/>
          <p:cNvSpPr>
            <a:spLocks noGrp="1"/>
          </p:cNvSpPr>
          <p:nvPr>
            <p:ph type="body"/>
          </p:nvPr>
        </p:nvSpPr>
        <p:spPr>
          <a:xfrm>
            <a:off x="6031080" y="3382920"/>
            <a:ext cx="2851560" cy="5299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Trainer 1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1" name="PlaceHolder 9"/>
          <p:cNvSpPr>
            <a:spLocks noGrp="1"/>
          </p:cNvSpPr>
          <p:nvPr>
            <p:ph type="body"/>
          </p:nvPr>
        </p:nvSpPr>
        <p:spPr>
          <a:xfrm>
            <a:off x="6030000" y="4248000"/>
            <a:ext cx="2852640" cy="5490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Trainer 2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2" name="PlaceHolder 10"/>
          <p:cNvSpPr>
            <a:spLocks noGrp="1"/>
          </p:cNvSpPr>
          <p:nvPr>
            <p:ph type="body"/>
          </p:nvPr>
        </p:nvSpPr>
        <p:spPr>
          <a:xfrm>
            <a:off x="6031080" y="3833640"/>
            <a:ext cx="2851560" cy="4204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E-Mail Trainer 1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73" name="PlaceHolder 11"/>
          <p:cNvSpPr>
            <a:spLocks noGrp="1"/>
          </p:cNvSpPr>
          <p:nvPr>
            <p:ph type="body"/>
          </p:nvPr>
        </p:nvSpPr>
        <p:spPr>
          <a:xfrm>
            <a:off x="6031080" y="4705200"/>
            <a:ext cx="2851560" cy="3297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E-Mail Trainer 2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111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112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113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8" name="Bild 13" descr=""/>
          <p:cNvPicPr/>
          <p:nvPr/>
        </p:nvPicPr>
        <p:blipFill>
          <a:blip r:embed="rId6"/>
          <a:stretch/>
        </p:blipFill>
        <p:spPr>
          <a:xfrm>
            <a:off x="7596360" y="555480"/>
            <a:ext cx="1344600" cy="987120"/>
          </a:xfrm>
          <a:prstGeom prst="rect">
            <a:avLst/>
          </a:prstGeom>
          <a:ln>
            <a:noFill/>
          </a:ln>
        </p:spPr>
      </p:pic>
      <p:sp>
        <p:nvSpPr>
          <p:cNvPr id="119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E7E2655E-3858-438F-A0B6-6342746B1A53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title"/>
          </p:nvPr>
        </p:nvSpPr>
        <p:spPr>
          <a:xfrm>
            <a:off x="457200" y="640800"/>
            <a:ext cx="666828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Agenda ohne Sub Bild 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121" name="Grafik 1" descr=""/>
          <p:cNvPicPr/>
          <p:nvPr/>
        </p:nvPicPr>
        <p:blipFill>
          <a:blip r:embed="rId7"/>
          <a:stretch/>
        </p:blipFill>
        <p:spPr>
          <a:xfrm>
            <a:off x="720000" y="648000"/>
            <a:ext cx="351000" cy="262800"/>
          </a:xfrm>
          <a:prstGeom prst="rect">
            <a:avLst/>
          </a:prstGeom>
          <a:ln>
            <a:noFill/>
          </a:ln>
        </p:spPr>
      </p:pic>
      <p:pic>
        <p:nvPicPr>
          <p:cNvPr id="122" name="Grafik 6" descr=""/>
          <p:cNvPicPr/>
          <p:nvPr/>
        </p:nvPicPr>
        <p:blipFill>
          <a:blip r:embed="rId8"/>
          <a:stretch/>
        </p:blipFill>
        <p:spPr>
          <a:xfrm>
            <a:off x="7125840" y="1217880"/>
            <a:ext cx="479520" cy="405360"/>
          </a:xfrm>
          <a:prstGeom prst="rect">
            <a:avLst/>
          </a:prstGeom>
          <a:ln>
            <a:noFill/>
          </a:ln>
        </p:spPr>
      </p:pic>
      <p:pic>
        <p:nvPicPr>
          <p:cNvPr id="123" name="Grafik 9" descr=""/>
          <p:cNvPicPr/>
          <p:nvPr/>
        </p:nvPicPr>
        <p:blipFill>
          <a:blip r:embed="rId9"/>
          <a:stretch/>
        </p:blipFill>
        <p:spPr>
          <a:xfrm>
            <a:off x="279360" y="901440"/>
            <a:ext cx="199440" cy="203040"/>
          </a:xfrm>
          <a:prstGeom prst="rect">
            <a:avLst/>
          </a:prstGeom>
          <a:ln>
            <a:noFill/>
          </a:ln>
        </p:spPr>
      </p:pic>
      <p:pic>
        <p:nvPicPr>
          <p:cNvPr id="124" name="Grafik 11" descr=""/>
          <p:cNvPicPr/>
          <p:nvPr/>
        </p:nvPicPr>
        <p:blipFill>
          <a:blip r:embed="rId10"/>
          <a:stretch/>
        </p:blipFill>
        <p:spPr>
          <a:xfrm rot="19080000">
            <a:off x="1279800" y="675720"/>
            <a:ext cx="189360" cy="181800"/>
          </a:xfrm>
          <a:prstGeom prst="rect">
            <a:avLst/>
          </a:prstGeom>
          <a:ln>
            <a:noFill/>
          </a:ln>
        </p:spPr>
      </p:pic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457200" y="1483200"/>
            <a:ext cx="4823640" cy="3041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Zeile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163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164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165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70" name="Bild 13" descr=""/>
          <p:cNvPicPr/>
          <p:nvPr/>
        </p:nvPicPr>
        <p:blipFill>
          <a:blip r:embed="rId6"/>
          <a:stretch/>
        </p:blipFill>
        <p:spPr>
          <a:xfrm>
            <a:off x="7596360" y="555480"/>
            <a:ext cx="1344600" cy="987120"/>
          </a:xfrm>
          <a:prstGeom prst="rect">
            <a:avLst/>
          </a:prstGeom>
          <a:ln>
            <a:noFill/>
          </a:ln>
        </p:spPr>
      </p:pic>
      <p:sp>
        <p:nvSpPr>
          <p:cNvPr id="171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8A560EB0-D21E-44A4-8726-15DEB5A501C3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title"/>
          </p:nvPr>
        </p:nvSpPr>
        <p:spPr>
          <a:xfrm>
            <a:off x="457200" y="640800"/>
            <a:ext cx="666828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Agenda ohne Sub ohne Bild  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173" name="Grafik 1" descr=""/>
          <p:cNvPicPr/>
          <p:nvPr/>
        </p:nvPicPr>
        <p:blipFill>
          <a:blip r:embed="rId7"/>
          <a:stretch/>
        </p:blipFill>
        <p:spPr>
          <a:xfrm>
            <a:off x="720000" y="648000"/>
            <a:ext cx="351000" cy="262800"/>
          </a:xfrm>
          <a:prstGeom prst="rect">
            <a:avLst/>
          </a:prstGeom>
          <a:ln>
            <a:noFill/>
          </a:ln>
        </p:spPr>
      </p:pic>
      <p:pic>
        <p:nvPicPr>
          <p:cNvPr id="174" name="Grafik 6" descr=""/>
          <p:cNvPicPr/>
          <p:nvPr/>
        </p:nvPicPr>
        <p:blipFill>
          <a:blip r:embed="rId8"/>
          <a:stretch/>
        </p:blipFill>
        <p:spPr>
          <a:xfrm>
            <a:off x="7125840" y="1217880"/>
            <a:ext cx="479520" cy="405360"/>
          </a:xfrm>
          <a:prstGeom prst="rect">
            <a:avLst/>
          </a:prstGeom>
          <a:ln>
            <a:noFill/>
          </a:ln>
        </p:spPr>
      </p:pic>
      <p:pic>
        <p:nvPicPr>
          <p:cNvPr id="175" name="Grafik 9" descr=""/>
          <p:cNvPicPr/>
          <p:nvPr/>
        </p:nvPicPr>
        <p:blipFill>
          <a:blip r:embed="rId9"/>
          <a:stretch/>
        </p:blipFill>
        <p:spPr>
          <a:xfrm>
            <a:off x="279360" y="901440"/>
            <a:ext cx="199440" cy="203040"/>
          </a:xfrm>
          <a:prstGeom prst="rect">
            <a:avLst/>
          </a:prstGeom>
          <a:ln>
            <a:noFill/>
          </a:ln>
        </p:spPr>
      </p:pic>
      <p:pic>
        <p:nvPicPr>
          <p:cNvPr id="176" name="Grafik 11" descr=""/>
          <p:cNvPicPr/>
          <p:nvPr/>
        </p:nvPicPr>
        <p:blipFill>
          <a:blip r:embed="rId10"/>
          <a:stretch/>
        </p:blipFill>
        <p:spPr>
          <a:xfrm rot="19080000">
            <a:off x="1279800" y="675720"/>
            <a:ext cx="189360" cy="181800"/>
          </a:xfrm>
          <a:prstGeom prst="rect">
            <a:avLst/>
          </a:prstGeom>
          <a:ln>
            <a:noFill/>
          </a:ln>
        </p:spPr>
      </p:pic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457200" y="1483200"/>
            <a:ext cx="8207640" cy="3239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Zeile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215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216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217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22" name="Bild 13" descr=""/>
          <p:cNvPicPr/>
          <p:nvPr/>
        </p:nvPicPr>
        <p:blipFill>
          <a:blip r:embed="rId6"/>
          <a:stretch/>
        </p:blipFill>
        <p:spPr>
          <a:xfrm>
            <a:off x="7596360" y="555480"/>
            <a:ext cx="1344600" cy="987120"/>
          </a:xfrm>
          <a:prstGeom prst="rect">
            <a:avLst/>
          </a:prstGeom>
          <a:ln>
            <a:noFill/>
          </a:ln>
        </p:spPr>
      </p:pic>
      <p:sp>
        <p:nvSpPr>
          <p:cNvPr id="223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903C23D0-CF11-476B-9164-33E9E84095BA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title"/>
          </p:nvPr>
        </p:nvSpPr>
        <p:spPr>
          <a:xfrm>
            <a:off x="457200" y="640800"/>
            <a:ext cx="666828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Agenda mit Sub Bild 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225" name="Grafik 1" descr=""/>
          <p:cNvPicPr/>
          <p:nvPr/>
        </p:nvPicPr>
        <p:blipFill>
          <a:blip r:embed="rId7"/>
          <a:stretch/>
        </p:blipFill>
        <p:spPr>
          <a:xfrm>
            <a:off x="720000" y="648000"/>
            <a:ext cx="351000" cy="262800"/>
          </a:xfrm>
          <a:prstGeom prst="rect">
            <a:avLst/>
          </a:prstGeom>
          <a:ln>
            <a:noFill/>
          </a:ln>
        </p:spPr>
      </p:pic>
      <p:pic>
        <p:nvPicPr>
          <p:cNvPr id="226" name="Grafik 6" descr=""/>
          <p:cNvPicPr/>
          <p:nvPr/>
        </p:nvPicPr>
        <p:blipFill>
          <a:blip r:embed="rId8"/>
          <a:stretch/>
        </p:blipFill>
        <p:spPr>
          <a:xfrm>
            <a:off x="7125840" y="1217880"/>
            <a:ext cx="479520" cy="405360"/>
          </a:xfrm>
          <a:prstGeom prst="rect">
            <a:avLst/>
          </a:prstGeom>
          <a:ln>
            <a:noFill/>
          </a:ln>
        </p:spPr>
      </p:pic>
      <p:pic>
        <p:nvPicPr>
          <p:cNvPr id="227" name="Grafik 9" descr=""/>
          <p:cNvPicPr/>
          <p:nvPr/>
        </p:nvPicPr>
        <p:blipFill>
          <a:blip r:embed="rId9"/>
          <a:stretch/>
        </p:blipFill>
        <p:spPr>
          <a:xfrm>
            <a:off x="279360" y="901440"/>
            <a:ext cx="199440" cy="203040"/>
          </a:xfrm>
          <a:prstGeom prst="rect">
            <a:avLst/>
          </a:prstGeom>
          <a:ln>
            <a:noFill/>
          </a:ln>
        </p:spPr>
      </p:pic>
      <p:pic>
        <p:nvPicPr>
          <p:cNvPr id="228" name="Grafik 11" descr=""/>
          <p:cNvPicPr/>
          <p:nvPr/>
        </p:nvPicPr>
        <p:blipFill>
          <a:blip r:embed="rId10"/>
          <a:stretch/>
        </p:blipFill>
        <p:spPr>
          <a:xfrm rot="19080000">
            <a:off x="1279800" y="675720"/>
            <a:ext cx="189360" cy="181800"/>
          </a:xfrm>
          <a:prstGeom prst="rect">
            <a:avLst/>
          </a:prstGeom>
          <a:ln>
            <a:noFill/>
          </a:ln>
        </p:spPr>
      </p:pic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457200" y="1252800"/>
            <a:ext cx="6033240" cy="35676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 der Agenda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30" name="PlaceHolder 8"/>
          <p:cNvSpPr>
            <a:spLocks noGrp="1"/>
          </p:cNvSpPr>
          <p:nvPr>
            <p:ph type="body"/>
          </p:nvPr>
        </p:nvSpPr>
        <p:spPr>
          <a:xfrm>
            <a:off x="457200" y="1692000"/>
            <a:ext cx="4823640" cy="28796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Zeile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268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269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270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8308080" y="4645800"/>
            <a:ext cx="835560" cy="4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75" name="Bild 13" descr=""/>
          <p:cNvPicPr/>
          <p:nvPr/>
        </p:nvPicPr>
        <p:blipFill>
          <a:blip r:embed="rId6"/>
          <a:stretch/>
        </p:blipFill>
        <p:spPr>
          <a:xfrm>
            <a:off x="7596360" y="555480"/>
            <a:ext cx="1344600" cy="987120"/>
          </a:xfrm>
          <a:prstGeom prst="rect">
            <a:avLst/>
          </a:prstGeom>
          <a:ln>
            <a:noFill/>
          </a:ln>
        </p:spPr>
      </p:pic>
      <p:sp>
        <p:nvSpPr>
          <p:cNvPr id="276" name="PlaceHolder 5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0F1E99FB-2250-4A1E-BCF5-34ECEE515D35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title"/>
          </p:nvPr>
        </p:nvSpPr>
        <p:spPr>
          <a:xfrm>
            <a:off x="457200" y="640800"/>
            <a:ext cx="666828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Agenda mit Sub ohne Bild 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278" name="Grafik 1" descr=""/>
          <p:cNvPicPr/>
          <p:nvPr/>
        </p:nvPicPr>
        <p:blipFill>
          <a:blip r:embed="rId7"/>
          <a:stretch/>
        </p:blipFill>
        <p:spPr>
          <a:xfrm>
            <a:off x="720000" y="648000"/>
            <a:ext cx="351000" cy="262800"/>
          </a:xfrm>
          <a:prstGeom prst="rect">
            <a:avLst/>
          </a:prstGeom>
          <a:ln>
            <a:noFill/>
          </a:ln>
        </p:spPr>
      </p:pic>
      <p:pic>
        <p:nvPicPr>
          <p:cNvPr id="279" name="Grafik 6" descr=""/>
          <p:cNvPicPr/>
          <p:nvPr/>
        </p:nvPicPr>
        <p:blipFill>
          <a:blip r:embed="rId8"/>
          <a:stretch/>
        </p:blipFill>
        <p:spPr>
          <a:xfrm>
            <a:off x="7125840" y="1217880"/>
            <a:ext cx="479520" cy="405360"/>
          </a:xfrm>
          <a:prstGeom prst="rect">
            <a:avLst/>
          </a:prstGeom>
          <a:ln>
            <a:noFill/>
          </a:ln>
        </p:spPr>
      </p:pic>
      <p:pic>
        <p:nvPicPr>
          <p:cNvPr id="280" name="Grafik 9" descr=""/>
          <p:cNvPicPr/>
          <p:nvPr/>
        </p:nvPicPr>
        <p:blipFill>
          <a:blip r:embed="rId9"/>
          <a:stretch/>
        </p:blipFill>
        <p:spPr>
          <a:xfrm>
            <a:off x="279360" y="901440"/>
            <a:ext cx="199440" cy="203040"/>
          </a:xfrm>
          <a:prstGeom prst="rect">
            <a:avLst/>
          </a:prstGeom>
          <a:ln>
            <a:noFill/>
          </a:ln>
        </p:spPr>
      </p:pic>
      <p:pic>
        <p:nvPicPr>
          <p:cNvPr id="281" name="Grafik 11" descr=""/>
          <p:cNvPicPr/>
          <p:nvPr/>
        </p:nvPicPr>
        <p:blipFill>
          <a:blip r:embed="rId10"/>
          <a:stretch/>
        </p:blipFill>
        <p:spPr>
          <a:xfrm rot="19080000">
            <a:off x="1279800" y="675720"/>
            <a:ext cx="189360" cy="181800"/>
          </a:xfrm>
          <a:prstGeom prst="rect">
            <a:avLst/>
          </a:prstGeom>
          <a:ln>
            <a:noFill/>
          </a:ln>
        </p:spPr>
      </p:pic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457200" y="1252800"/>
            <a:ext cx="6033240" cy="35676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 der Agenda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283" name="PlaceHolder 8"/>
          <p:cNvSpPr>
            <a:spLocks noGrp="1"/>
          </p:cNvSpPr>
          <p:nvPr>
            <p:ph type="body"/>
          </p:nvPr>
        </p:nvSpPr>
        <p:spPr>
          <a:xfrm>
            <a:off x="457200" y="1692000"/>
            <a:ext cx="8207640" cy="30416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Zeile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321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322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323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66668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Übung ohne Sub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483200"/>
            <a:ext cx="4823640" cy="3239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2665620A-973C-42EA-BFB2-A61B227AFFFB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0" name="Bildplatzhalter 6" descr=""/>
          <p:cNvPicPr/>
          <p:nvPr/>
        </p:nvPicPr>
        <p:blipFill>
          <a:blip r:embed="rId6"/>
          <a:srcRect l="0" t="4489" r="0" b="4489"/>
          <a:stretch/>
        </p:blipFill>
        <p:spPr>
          <a:xfrm>
            <a:off x="7560000" y="640080"/>
            <a:ext cx="546480" cy="498240"/>
          </a:xfrm>
          <a:prstGeom prst="rect">
            <a:avLst/>
          </a:prstGeom>
          <a:ln>
            <a:noFill/>
          </a:ln>
        </p:spPr>
      </p:pic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8047440" y="640800"/>
            <a:ext cx="751680" cy="37404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bababa"/>
                </a:solidFill>
                <a:latin typeface="Calibri"/>
              </a:rPr>
              <a:t>10 min</a:t>
            </a:r>
            <a:endParaRPr b="0" lang="en-US" sz="16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369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370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371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66668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Übung ohne Sub ohne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457200" y="1483200"/>
            <a:ext cx="8207640" cy="3239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4FFAF26C-1DF2-4FB2-B447-4057214E9429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78" name="Bildplatzhalter 6" descr=""/>
          <p:cNvPicPr/>
          <p:nvPr/>
        </p:nvPicPr>
        <p:blipFill>
          <a:blip r:embed="rId6"/>
          <a:srcRect l="0" t="4489" r="0" b="4489"/>
          <a:stretch/>
        </p:blipFill>
        <p:spPr>
          <a:xfrm>
            <a:off x="7560000" y="640080"/>
            <a:ext cx="546480" cy="498240"/>
          </a:xfrm>
          <a:prstGeom prst="rect">
            <a:avLst/>
          </a:prstGeom>
          <a:ln>
            <a:noFill/>
          </a:ln>
        </p:spPr>
      </p:pic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8047440" y="640800"/>
            <a:ext cx="751680" cy="37404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bababa"/>
                </a:solidFill>
                <a:latin typeface="Calibri"/>
              </a:rPr>
              <a:t>10 min</a:t>
            </a:r>
            <a:endParaRPr b="0" lang="en-US" sz="16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Bild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1816920"/>
          </a:xfrm>
          <a:prstGeom prst="rect">
            <a:avLst/>
          </a:prstGeom>
          <a:ln>
            <a:noFill/>
          </a:ln>
        </p:spPr>
      </p:pic>
      <p:pic>
        <p:nvPicPr>
          <p:cNvPr id="417" name="Bild 17" descr=""/>
          <p:cNvPicPr/>
          <p:nvPr/>
        </p:nvPicPr>
        <p:blipFill>
          <a:blip r:embed="rId3"/>
          <a:stretch/>
        </p:blipFill>
        <p:spPr>
          <a:xfrm>
            <a:off x="8542080" y="57240"/>
            <a:ext cx="484560" cy="497880"/>
          </a:xfrm>
          <a:prstGeom prst="rect">
            <a:avLst/>
          </a:prstGeom>
          <a:ln>
            <a:noFill/>
          </a:ln>
        </p:spPr>
      </p:pic>
      <p:pic>
        <p:nvPicPr>
          <p:cNvPr id="418" name="Picture 16" descr=""/>
          <p:cNvPicPr/>
          <p:nvPr/>
        </p:nvPicPr>
        <p:blipFill>
          <a:blip r:embed="rId4"/>
          <a:stretch/>
        </p:blipFill>
        <p:spPr>
          <a:xfrm>
            <a:off x="395640" y="303120"/>
            <a:ext cx="719640" cy="252000"/>
          </a:xfrm>
          <a:prstGeom prst="rect">
            <a:avLst/>
          </a:prstGeom>
          <a:ln w="9360">
            <a:noFill/>
          </a:ln>
        </p:spPr>
      </p:pic>
      <p:sp>
        <p:nvSpPr>
          <p:cNvPr id="419" name="Line 1"/>
          <p:cNvSpPr/>
          <p:nvPr/>
        </p:nvSpPr>
        <p:spPr>
          <a:xfrm>
            <a:off x="251280" y="627480"/>
            <a:ext cx="8569080" cy="0"/>
          </a:xfrm>
          <a:prstGeom prst="line">
            <a:avLst/>
          </a:prstGeom>
          <a:ln w="648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0" name="Bild 20" descr=""/>
          <p:cNvPicPr/>
          <p:nvPr/>
        </p:nvPicPr>
        <p:blipFill>
          <a:blip r:embed="rId5"/>
          <a:stretch/>
        </p:blipFill>
        <p:spPr>
          <a:xfrm>
            <a:off x="8532360" y="4701600"/>
            <a:ext cx="577800" cy="424440"/>
          </a:xfrm>
          <a:prstGeom prst="rect">
            <a:avLst/>
          </a:prstGeom>
          <a:ln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152640" y="4812120"/>
            <a:ext cx="28951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© 2020 andrena objects ag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ftr"/>
          </p:nvPr>
        </p:nvSpPr>
        <p:spPr>
          <a:xfrm>
            <a:off x="1375200" y="276480"/>
            <a:ext cx="2895120" cy="263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title"/>
          </p:nvPr>
        </p:nvSpPr>
        <p:spPr>
          <a:xfrm>
            <a:off x="457200" y="640080"/>
            <a:ext cx="6666840" cy="783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Übung mit Sub Bild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1692000"/>
            <a:ext cx="4823640" cy="304164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Textmasterformat bearbeiten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Zweite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Dritte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Vierte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Fünfte Ebene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sldNum"/>
          </p:nvPr>
        </p:nvSpPr>
        <p:spPr>
          <a:xfrm>
            <a:off x="8626680" y="180360"/>
            <a:ext cx="350640" cy="155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30C123A1-EF28-438E-BF6B-4CC6B4C27065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26" name="Bildplatzhalter 6" descr=""/>
          <p:cNvPicPr/>
          <p:nvPr/>
        </p:nvPicPr>
        <p:blipFill>
          <a:blip r:embed="rId6"/>
          <a:srcRect l="0" t="4489" r="0" b="4489"/>
          <a:stretch/>
        </p:blipFill>
        <p:spPr>
          <a:xfrm>
            <a:off x="7560000" y="640080"/>
            <a:ext cx="546480" cy="498240"/>
          </a:xfrm>
          <a:prstGeom prst="rect">
            <a:avLst/>
          </a:prstGeom>
          <a:ln>
            <a:noFill/>
          </a:ln>
        </p:spPr>
      </p:pic>
      <p:sp>
        <p:nvSpPr>
          <p:cNvPr id="427" name="PlaceHolder 7"/>
          <p:cNvSpPr>
            <a:spLocks noGrp="1"/>
          </p:cNvSpPr>
          <p:nvPr>
            <p:ph type="body"/>
          </p:nvPr>
        </p:nvSpPr>
        <p:spPr>
          <a:xfrm>
            <a:off x="8047440" y="640800"/>
            <a:ext cx="751680" cy="37404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bababa"/>
                </a:solidFill>
                <a:latin typeface="Calibri"/>
              </a:rPr>
              <a:t>10 min</a:t>
            </a:r>
            <a:endParaRPr b="0" lang="en-US" sz="16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428" name="PlaceHolder 8"/>
          <p:cNvSpPr>
            <a:spLocks noGrp="1"/>
          </p:cNvSpPr>
          <p:nvPr>
            <p:ph type="body"/>
          </p:nvPr>
        </p:nvSpPr>
        <p:spPr>
          <a:xfrm>
            <a:off x="457200" y="1252800"/>
            <a:ext cx="6033240" cy="356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Subtitel der Agenda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extShape 1"/>
          <p:cNvSpPr txBox="1"/>
          <p:nvPr/>
        </p:nvSpPr>
        <p:spPr>
          <a:xfrm>
            <a:off x="457200" y="3382560"/>
            <a:ext cx="4209840" cy="450360"/>
          </a:xfrm>
          <a:prstGeom prst="rect">
            <a:avLst/>
          </a:prstGeom>
          <a:noFill/>
          <a:ln>
            <a:noFill/>
          </a:ln>
        </p:spPr>
        <p:txBody>
          <a:bodyPr lIns="9000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942" name="TextShape 2"/>
          <p:cNvSpPr txBox="1"/>
          <p:nvPr/>
        </p:nvSpPr>
        <p:spPr>
          <a:xfrm>
            <a:off x="457200" y="1332000"/>
            <a:ext cx="6335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Test Driven Development </a:t>
            </a:r>
            <a:endParaRPr b="0" lang="en-US" sz="2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3" name="TextShape 3"/>
          <p:cNvSpPr txBox="1"/>
          <p:nvPr/>
        </p:nvSpPr>
        <p:spPr>
          <a:xfrm>
            <a:off x="457200" y="1836000"/>
            <a:ext cx="6033240" cy="522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Am Beispiel des Mars Rover Kata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4" name="TextShape 4"/>
          <p:cNvSpPr txBox="1"/>
          <p:nvPr/>
        </p:nvSpPr>
        <p:spPr>
          <a:xfrm>
            <a:off x="457200" y="3975120"/>
            <a:ext cx="4209840" cy="804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5" name="TextShape 5"/>
          <p:cNvSpPr txBox="1"/>
          <p:nvPr/>
        </p:nvSpPr>
        <p:spPr>
          <a:xfrm>
            <a:off x="6031080" y="3382920"/>
            <a:ext cx="2851560" cy="52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Felix Rolshausen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6" name="TextShape 6"/>
          <p:cNvSpPr txBox="1"/>
          <p:nvPr/>
        </p:nvSpPr>
        <p:spPr>
          <a:xfrm>
            <a:off x="6030000" y="4248000"/>
            <a:ext cx="2852640" cy="549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bababa"/>
                </a:solidFill>
                <a:latin typeface="Calibri"/>
              </a:rPr>
              <a:t>Philip Buhr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7" name="TextShape 7"/>
          <p:cNvSpPr txBox="1"/>
          <p:nvPr/>
        </p:nvSpPr>
        <p:spPr>
          <a:xfrm>
            <a:off x="6031080" y="3833640"/>
            <a:ext cx="2549520" cy="4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Felix.Rolshausen@andrena.de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48" name="TextShape 8"/>
          <p:cNvSpPr txBox="1"/>
          <p:nvPr/>
        </p:nvSpPr>
        <p:spPr>
          <a:xfrm>
            <a:off x="6031080" y="4705200"/>
            <a:ext cx="2549520" cy="329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bababa"/>
                </a:solidFill>
                <a:latin typeface="Calibri"/>
              </a:rPr>
              <a:t>Philip.Buhr@andrena.de</a:t>
            </a:r>
            <a:endParaRPr b="0" lang="en-US" sz="14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Jest: Expect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8" name="TextShape 2"/>
          <p:cNvSpPr txBox="1"/>
          <p:nvPr/>
        </p:nvSpPr>
        <p:spPr>
          <a:xfrm>
            <a:off x="457200" y="1483200"/>
            <a:ext cx="8207640" cy="323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expect(value)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toBe(value)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toHaveBeenCalled()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toHaveBeenCalledTimes(number)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not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ToBeNull()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ToBeTruthy()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toContain()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9" name="TextShape 3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CF9F0C3A-8CC3-400B-AF6C-50F744170318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80" name="TextShape 4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extShape 1"/>
          <p:cNvSpPr txBox="1"/>
          <p:nvPr/>
        </p:nvSpPr>
        <p:spPr>
          <a:xfrm>
            <a:off x="529200" y="2053440"/>
            <a:ext cx="82292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Mars Rover Kata</a:t>
            </a:r>
            <a:endParaRPr b="0" lang="en-US" sz="3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529200" y="2700000"/>
            <a:ext cx="8229240" cy="501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4c93"/>
                </a:solidFill>
                <a:latin typeface="Calibri"/>
              </a:rPr>
              <a:t>Los gehts!</a:t>
            </a:r>
            <a:endParaRPr b="0" lang="en-US" sz="20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extShape 1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50" name="TextShape 2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FF1B4001-E2AB-4FDA-BF5E-53A62B386327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1" name="TextShape 3"/>
          <p:cNvSpPr txBox="1"/>
          <p:nvPr/>
        </p:nvSpPr>
        <p:spPr>
          <a:xfrm>
            <a:off x="457200" y="640800"/>
            <a:ext cx="666828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Ablauf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52" name="TextShape 4"/>
          <p:cNvSpPr txBox="1"/>
          <p:nvPr/>
        </p:nvSpPr>
        <p:spPr>
          <a:xfrm>
            <a:off x="457200" y="1483200"/>
            <a:ext cx="4823640" cy="3041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Organisatorisches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Einführung TDD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Einführung JS-Testing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Mob Programming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Organisatorisches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54" name="TextShape 2"/>
          <p:cNvSpPr txBox="1"/>
          <p:nvPr/>
        </p:nvSpPr>
        <p:spPr>
          <a:xfrm>
            <a:off x="457200" y="1483200"/>
            <a:ext cx="8207640" cy="323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Kamera an!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Wir programmieren im Mob. Bitte lasst die anderen ausreden!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Ein Driver, viele Navigatoren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Link zur Codesandbox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55" name="TextShape 3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D42D22FD-DE8C-4189-9B6C-21D1F86FC8A5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6" name="TextShape 4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extShape 1"/>
          <p:cNvSpPr txBox="1"/>
          <p:nvPr/>
        </p:nvSpPr>
        <p:spPr>
          <a:xfrm>
            <a:off x="529200" y="2053440"/>
            <a:ext cx="82292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Test Driven Development</a:t>
            </a:r>
            <a:endParaRPr b="0" lang="en-US" sz="3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58" name="TextShape 2"/>
          <p:cNvSpPr txBox="1"/>
          <p:nvPr/>
        </p:nvSpPr>
        <p:spPr>
          <a:xfrm>
            <a:off x="529200" y="2700000"/>
            <a:ext cx="8229240" cy="501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Motivation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60" name="TextShape 2"/>
          <p:cNvSpPr txBox="1"/>
          <p:nvPr/>
        </p:nvSpPr>
        <p:spPr>
          <a:xfrm>
            <a:off x="457200" y="1483200"/>
            <a:ext cx="8207640" cy="323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Effizientes automatisiertes Regressionstesten/Sicherheitsnetz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Keine zusätzliche/unnötige Funktionalität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Fehler werden frühzeitig gefunden und können leichter beseitigt werden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Technische Dokumentation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61" name="TextShape 3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C599F62C-7408-47F6-B7F7-649785E7DD43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62" name="TextShape 4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TDD Cycle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pic>
        <p:nvPicPr>
          <p:cNvPr id="964" name="" descr=""/>
          <p:cNvPicPr/>
          <p:nvPr/>
        </p:nvPicPr>
        <p:blipFill>
          <a:blip r:embed="rId1"/>
          <a:stretch/>
        </p:blipFill>
        <p:spPr>
          <a:xfrm>
            <a:off x="1681200" y="1482840"/>
            <a:ext cx="5759280" cy="3239640"/>
          </a:xfrm>
          <a:prstGeom prst="rect">
            <a:avLst/>
          </a:prstGeom>
          <a:ln>
            <a:noFill/>
          </a:ln>
        </p:spPr>
      </p:pic>
      <p:sp>
        <p:nvSpPr>
          <p:cNvPr id="965" name="TextShape 2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9EBF7E27-65DD-4D8D-B101-5FA1EC427E13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66" name="TextShape 3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Test first approach: Ucle Bob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68" name="TextShape 2"/>
          <p:cNvSpPr txBox="1"/>
          <p:nvPr/>
        </p:nvSpPr>
        <p:spPr>
          <a:xfrm>
            <a:off x="457200" y="1483200"/>
            <a:ext cx="8207640" cy="323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Drei Regeln: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Schreibe keinen Produktivcode der nicht dazu dient, einen fehlschlagenden Test fehlerfrei durchlaufen zu lassen.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Schreibe minimalen Testcode, der zu einem Fehlerfall führt.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Schreibe nur so viel Produktivcode, um den Test fehlerfrei durchlaufen zu lassen.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69" name="TextShape 3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52109EFB-33ED-4FAB-952B-1D4752534A27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70" name="TextShape 4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extShape 1"/>
          <p:cNvSpPr txBox="1"/>
          <p:nvPr/>
        </p:nvSpPr>
        <p:spPr>
          <a:xfrm>
            <a:off x="529200" y="2053440"/>
            <a:ext cx="82292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004c93"/>
                </a:solidFill>
                <a:latin typeface="Calibri"/>
              </a:rPr>
              <a:t>Javascript Testing</a:t>
            </a:r>
            <a:endParaRPr b="0" lang="en-US" sz="3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2" name="TextShape 2"/>
          <p:cNvSpPr txBox="1"/>
          <p:nvPr/>
        </p:nvSpPr>
        <p:spPr>
          <a:xfrm>
            <a:off x="529200" y="2700000"/>
            <a:ext cx="8229240" cy="501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extShape 1"/>
          <p:cNvSpPr txBox="1"/>
          <p:nvPr/>
        </p:nvSpPr>
        <p:spPr>
          <a:xfrm>
            <a:off x="457200" y="640080"/>
            <a:ext cx="8207640" cy="78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4c93"/>
                </a:solidFill>
                <a:latin typeface="Calibri"/>
              </a:rPr>
              <a:t>Jest: Globals</a:t>
            </a:r>
            <a:endParaRPr b="0" lang="en-US" sz="24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4" name="TextShape 2"/>
          <p:cNvSpPr txBox="1"/>
          <p:nvPr/>
        </p:nvSpPr>
        <p:spPr>
          <a:xfrm>
            <a:off x="457200" y="1483200"/>
            <a:ext cx="8207640" cy="323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describe(name, 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test(name, fn)/it(name, 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beforeAll(fn)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beforeEach(fn)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afterAll(fn)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afterEach(fn)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51a02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92929"/>
                </a:solidFill>
                <a:latin typeface="Calibri"/>
              </a:rPr>
              <a:t>https://jestjs.io/docs/en/api.html</a:t>
            </a:r>
            <a:endParaRPr b="0" lang="en-US" sz="1800" spc="-1" strike="noStrike">
              <a:solidFill>
                <a:srgbClr val="292929"/>
              </a:solidFill>
              <a:latin typeface="Calibri"/>
            </a:endParaRPr>
          </a:p>
        </p:txBody>
      </p:sp>
      <p:sp>
        <p:nvSpPr>
          <p:cNvPr id="975" name="TextShape 3"/>
          <p:cNvSpPr txBox="1"/>
          <p:nvPr/>
        </p:nvSpPr>
        <p:spPr>
          <a:xfrm>
            <a:off x="8626680" y="180360"/>
            <a:ext cx="350640" cy="155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fld id="{8CAB68F0-1C9E-4A87-AD38-39E96F5B7647}" type="slidenum">
              <a:rPr b="0" lang="en-US" sz="1000" spc="-1" strike="noStrike">
                <a:solidFill>
                  <a:srgbClr val="51a02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76" name="TextShape 4"/>
          <p:cNvSpPr txBox="1"/>
          <p:nvPr/>
        </p:nvSpPr>
        <p:spPr>
          <a:xfrm>
            <a:off x="1375200" y="276480"/>
            <a:ext cx="2895120" cy="26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ababa"/>
                </a:solidFill>
                <a:latin typeface="Calibri"/>
              </a:rPr>
              <a:t>Experts in agile software engineering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andrena-Folienmaster-16-9.potx</Template>
  <TotalTime>2</TotalTime>
  <Application>LibreOffice/6.2.5.2$Linux_X86_64 LibreOffice_project/1ec314fa52f458adc18c4f025c545a4e8b22c159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2010-04-12T23:12:02Z</dcterms:created>
  <dc:creator>Diana</dc:creator>
  <dc:description/>
  <dc:language>en-US</dc:language>
  <cp:lastModifiedBy/>
  <cp:lastPrinted>2017-04-05T07:32:35Z</cp:lastPrinted>
  <dcterms:modified xsi:type="dcterms:W3CDTF">2020-05-08T12:46:39Z</dcterms:modified>
  <cp:revision>353</cp:revision>
  <dc:subject/>
  <dc:title>andrena Masterfolie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0x0101000DE64AEEDD9B7A4D93545ACBE97D4615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  <property fmtid="{D5CDD505-2E9C-101B-9397-08002B2CF9AE}" pid="13" name="contentStatus">
    <vt:lpwstr>Draft</vt:lpwstr>
  </property>
</Properties>
</file>